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37A97E4-9A45-40FE-9C6E-005A942024C1}" type="datetimeFigureOut">
              <a:rPr lang="fr-FR" smtClean="0"/>
              <a:t>30/05/2018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7DCB53-8447-4789-B5E1-811FCD7D1247}" type="slidenum">
              <a:rPr lang="fr-FR" smtClean="0"/>
              <a:t>‹N°›</a:t>
            </a:fld>
            <a:endParaRPr lang="fr-FR"/>
          </a:p>
        </p:txBody>
      </p:sp>
    </p:spTree>
    <p:extLst>
      <p:ext uri="{BB962C8B-B14F-4D97-AF65-F5344CB8AC3E}">
        <p14:creationId xmlns:p14="http://schemas.microsoft.com/office/powerpoint/2010/main" val="2040653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37A97E4-9A45-40FE-9C6E-005A942024C1}" type="datetimeFigureOut">
              <a:rPr lang="fr-FR" smtClean="0"/>
              <a:t>30/05/2018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7DCB53-8447-4789-B5E1-811FCD7D1247}" type="slidenum">
              <a:rPr lang="fr-FR" smtClean="0"/>
              <a:t>‹N°›</a:t>
            </a:fld>
            <a:endParaRPr lang="fr-FR"/>
          </a:p>
        </p:txBody>
      </p:sp>
    </p:spTree>
    <p:extLst>
      <p:ext uri="{BB962C8B-B14F-4D97-AF65-F5344CB8AC3E}">
        <p14:creationId xmlns:p14="http://schemas.microsoft.com/office/powerpoint/2010/main" val="3513745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37A97E4-9A45-40FE-9C6E-005A942024C1}" type="datetimeFigureOut">
              <a:rPr lang="fr-FR" smtClean="0"/>
              <a:t>30/05/2018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7DCB53-8447-4789-B5E1-811FCD7D1247}"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13051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37A97E4-9A45-40FE-9C6E-005A942024C1}" type="datetimeFigureOut">
              <a:rPr lang="fr-FR" smtClean="0"/>
              <a:t>30/05/2018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7DCB53-8447-4789-B5E1-811FCD7D1247}" type="slidenum">
              <a:rPr lang="fr-FR" smtClean="0"/>
              <a:t>‹N°›</a:t>
            </a:fld>
            <a:endParaRPr lang="fr-FR"/>
          </a:p>
        </p:txBody>
      </p:sp>
    </p:spTree>
    <p:extLst>
      <p:ext uri="{BB962C8B-B14F-4D97-AF65-F5344CB8AC3E}">
        <p14:creationId xmlns:p14="http://schemas.microsoft.com/office/powerpoint/2010/main" val="1227296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37A97E4-9A45-40FE-9C6E-005A942024C1}" type="datetimeFigureOut">
              <a:rPr lang="fr-FR" smtClean="0"/>
              <a:t>30/05/2018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7DCB53-8447-4789-B5E1-811FCD7D1247}"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12577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37A97E4-9A45-40FE-9C6E-005A942024C1}" type="datetimeFigureOut">
              <a:rPr lang="fr-FR" smtClean="0"/>
              <a:t>30/05/2018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7DCB53-8447-4789-B5E1-811FCD7D1247}" type="slidenum">
              <a:rPr lang="fr-FR" smtClean="0"/>
              <a:t>‹N°›</a:t>
            </a:fld>
            <a:endParaRPr lang="fr-FR"/>
          </a:p>
        </p:txBody>
      </p:sp>
    </p:spTree>
    <p:extLst>
      <p:ext uri="{BB962C8B-B14F-4D97-AF65-F5344CB8AC3E}">
        <p14:creationId xmlns:p14="http://schemas.microsoft.com/office/powerpoint/2010/main" val="3618298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37A97E4-9A45-40FE-9C6E-005A942024C1}" type="datetimeFigureOut">
              <a:rPr lang="fr-FR" smtClean="0"/>
              <a:t>30/05/2018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7DCB53-8447-4789-B5E1-811FCD7D1247}" type="slidenum">
              <a:rPr lang="fr-FR" smtClean="0"/>
              <a:t>‹N°›</a:t>
            </a:fld>
            <a:endParaRPr lang="fr-FR"/>
          </a:p>
        </p:txBody>
      </p:sp>
    </p:spTree>
    <p:extLst>
      <p:ext uri="{BB962C8B-B14F-4D97-AF65-F5344CB8AC3E}">
        <p14:creationId xmlns:p14="http://schemas.microsoft.com/office/powerpoint/2010/main" val="3570365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37A97E4-9A45-40FE-9C6E-005A942024C1}" type="datetimeFigureOut">
              <a:rPr lang="fr-FR" smtClean="0"/>
              <a:t>30/05/2018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7DCB53-8447-4789-B5E1-811FCD7D1247}" type="slidenum">
              <a:rPr lang="fr-FR" smtClean="0"/>
              <a:t>‹N°›</a:t>
            </a:fld>
            <a:endParaRPr lang="fr-FR"/>
          </a:p>
        </p:txBody>
      </p:sp>
    </p:spTree>
    <p:extLst>
      <p:ext uri="{BB962C8B-B14F-4D97-AF65-F5344CB8AC3E}">
        <p14:creationId xmlns:p14="http://schemas.microsoft.com/office/powerpoint/2010/main" val="2417754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37A97E4-9A45-40FE-9C6E-005A942024C1}" type="datetimeFigureOut">
              <a:rPr lang="fr-FR" smtClean="0"/>
              <a:t>30/05/2018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7DCB53-8447-4789-B5E1-811FCD7D1247}" type="slidenum">
              <a:rPr lang="fr-FR" smtClean="0"/>
              <a:t>‹N°›</a:t>
            </a:fld>
            <a:endParaRPr lang="fr-FR"/>
          </a:p>
        </p:txBody>
      </p:sp>
    </p:spTree>
    <p:extLst>
      <p:ext uri="{BB962C8B-B14F-4D97-AF65-F5344CB8AC3E}">
        <p14:creationId xmlns:p14="http://schemas.microsoft.com/office/powerpoint/2010/main" val="1863083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37A97E4-9A45-40FE-9C6E-005A942024C1}" type="datetimeFigureOut">
              <a:rPr lang="fr-FR" smtClean="0"/>
              <a:t>30/05/2018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7DCB53-8447-4789-B5E1-811FCD7D1247}" type="slidenum">
              <a:rPr lang="fr-FR" smtClean="0"/>
              <a:t>‹N°›</a:t>
            </a:fld>
            <a:endParaRPr lang="fr-FR"/>
          </a:p>
        </p:txBody>
      </p:sp>
    </p:spTree>
    <p:extLst>
      <p:ext uri="{BB962C8B-B14F-4D97-AF65-F5344CB8AC3E}">
        <p14:creationId xmlns:p14="http://schemas.microsoft.com/office/powerpoint/2010/main" val="215487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37A97E4-9A45-40FE-9C6E-005A942024C1}" type="datetimeFigureOut">
              <a:rPr lang="fr-FR" smtClean="0"/>
              <a:t>30/05/2018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67DCB53-8447-4789-B5E1-811FCD7D1247}" type="slidenum">
              <a:rPr lang="fr-FR" smtClean="0"/>
              <a:t>‹N°›</a:t>
            </a:fld>
            <a:endParaRPr lang="fr-FR"/>
          </a:p>
        </p:txBody>
      </p:sp>
    </p:spTree>
    <p:extLst>
      <p:ext uri="{BB962C8B-B14F-4D97-AF65-F5344CB8AC3E}">
        <p14:creationId xmlns:p14="http://schemas.microsoft.com/office/powerpoint/2010/main" val="2496119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37A97E4-9A45-40FE-9C6E-005A942024C1}" type="datetimeFigureOut">
              <a:rPr lang="fr-FR" smtClean="0"/>
              <a:t>30/05/2018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67DCB53-8447-4789-B5E1-811FCD7D1247}" type="slidenum">
              <a:rPr lang="fr-FR" smtClean="0"/>
              <a:t>‹N°›</a:t>
            </a:fld>
            <a:endParaRPr lang="fr-FR"/>
          </a:p>
        </p:txBody>
      </p:sp>
    </p:spTree>
    <p:extLst>
      <p:ext uri="{BB962C8B-B14F-4D97-AF65-F5344CB8AC3E}">
        <p14:creationId xmlns:p14="http://schemas.microsoft.com/office/powerpoint/2010/main" val="2128885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37A97E4-9A45-40FE-9C6E-005A942024C1}" type="datetimeFigureOut">
              <a:rPr lang="fr-FR" smtClean="0"/>
              <a:t>30/05/2018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67DCB53-8447-4789-B5E1-811FCD7D1247}" type="slidenum">
              <a:rPr lang="fr-FR" smtClean="0"/>
              <a:t>‹N°›</a:t>
            </a:fld>
            <a:endParaRPr lang="fr-FR"/>
          </a:p>
        </p:txBody>
      </p:sp>
    </p:spTree>
    <p:extLst>
      <p:ext uri="{BB962C8B-B14F-4D97-AF65-F5344CB8AC3E}">
        <p14:creationId xmlns:p14="http://schemas.microsoft.com/office/powerpoint/2010/main" val="1888706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7A97E4-9A45-40FE-9C6E-005A942024C1}" type="datetimeFigureOut">
              <a:rPr lang="fr-FR" smtClean="0"/>
              <a:t>30/05/2018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67DCB53-8447-4789-B5E1-811FCD7D1247}" type="slidenum">
              <a:rPr lang="fr-FR" smtClean="0"/>
              <a:t>‹N°›</a:t>
            </a:fld>
            <a:endParaRPr lang="fr-FR"/>
          </a:p>
        </p:txBody>
      </p:sp>
    </p:spTree>
    <p:extLst>
      <p:ext uri="{BB962C8B-B14F-4D97-AF65-F5344CB8AC3E}">
        <p14:creationId xmlns:p14="http://schemas.microsoft.com/office/powerpoint/2010/main" val="3927179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37A97E4-9A45-40FE-9C6E-005A942024C1}" type="datetimeFigureOut">
              <a:rPr lang="fr-FR" smtClean="0"/>
              <a:t>30/05/2018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67DCB53-8447-4789-B5E1-811FCD7D1247}" type="slidenum">
              <a:rPr lang="fr-FR" smtClean="0"/>
              <a:t>‹N°›</a:t>
            </a:fld>
            <a:endParaRPr lang="fr-FR"/>
          </a:p>
        </p:txBody>
      </p:sp>
    </p:spTree>
    <p:extLst>
      <p:ext uri="{BB962C8B-B14F-4D97-AF65-F5344CB8AC3E}">
        <p14:creationId xmlns:p14="http://schemas.microsoft.com/office/powerpoint/2010/main" val="4011028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37A97E4-9A45-40FE-9C6E-005A942024C1}" type="datetimeFigureOut">
              <a:rPr lang="fr-FR" smtClean="0"/>
              <a:t>30/05/2018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67DCB53-8447-4789-B5E1-811FCD7D1247}" type="slidenum">
              <a:rPr lang="fr-FR" smtClean="0"/>
              <a:t>‹N°›</a:t>
            </a:fld>
            <a:endParaRPr lang="fr-FR"/>
          </a:p>
        </p:txBody>
      </p:sp>
    </p:spTree>
    <p:extLst>
      <p:ext uri="{BB962C8B-B14F-4D97-AF65-F5344CB8AC3E}">
        <p14:creationId xmlns:p14="http://schemas.microsoft.com/office/powerpoint/2010/main" val="291878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7A97E4-9A45-40FE-9C6E-005A942024C1}" type="datetimeFigureOut">
              <a:rPr lang="fr-FR" smtClean="0"/>
              <a:t>30/05/2018</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67DCB53-8447-4789-B5E1-811FCD7D1247}" type="slidenum">
              <a:rPr lang="fr-FR" smtClean="0"/>
              <a:t>‹N°›</a:t>
            </a:fld>
            <a:endParaRPr lang="fr-FR"/>
          </a:p>
        </p:txBody>
      </p:sp>
    </p:spTree>
    <p:extLst>
      <p:ext uri="{BB962C8B-B14F-4D97-AF65-F5344CB8AC3E}">
        <p14:creationId xmlns:p14="http://schemas.microsoft.com/office/powerpoint/2010/main" val="17442851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camping-lesaubepine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190009" y="2404531"/>
            <a:ext cx="6083994" cy="1646302"/>
          </a:xfrm>
        </p:spPr>
        <p:txBody>
          <a:bodyPr/>
          <a:lstStyle/>
          <a:p>
            <a:pPr algn="ctr"/>
            <a:r>
              <a:rPr lang="fr-FR" dirty="0" smtClean="0"/>
              <a:t>Une semaine à la plage entre cavaliers…..</a:t>
            </a:r>
            <a:endParaRPr lang="fr-FR" dirty="0"/>
          </a:p>
        </p:txBody>
      </p:sp>
      <p:sp>
        <p:nvSpPr>
          <p:cNvPr id="3" name="Sous-titre 2"/>
          <p:cNvSpPr>
            <a:spLocks noGrp="1"/>
          </p:cNvSpPr>
          <p:nvPr>
            <p:ph type="subTitle" idx="1"/>
          </p:nvPr>
        </p:nvSpPr>
        <p:spPr/>
        <p:txBody>
          <a:bodyPr/>
          <a:lstStyle/>
          <a:p>
            <a:endParaRPr lang="fr-F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1599" y="246992"/>
            <a:ext cx="1077633" cy="1519462"/>
          </a:xfrm>
          <a:prstGeom prst="rect">
            <a:avLst/>
          </a:prstGeom>
        </p:spPr>
      </p:pic>
    </p:spTree>
    <p:extLst>
      <p:ext uri="{BB962C8B-B14F-4D97-AF65-F5344CB8AC3E}">
        <p14:creationId xmlns:p14="http://schemas.microsoft.com/office/powerpoint/2010/main" val="2058234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1599" y="246992"/>
            <a:ext cx="1077633" cy="1519462"/>
          </a:xfrm>
          <a:prstGeom prst="rect">
            <a:avLst/>
          </a:prstGeom>
        </p:spPr>
      </p:pic>
      <p:sp>
        <p:nvSpPr>
          <p:cNvPr id="3" name="Titre 2"/>
          <p:cNvSpPr>
            <a:spLocks noGrp="1"/>
          </p:cNvSpPr>
          <p:nvPr>
            <p:ph type="title"/>
          </p:nvPr>
        </p:nvSpPr>
        <p:spPr>
          <a:xfrm>
            <a:off x="763118" y="2150917"/>
            <a:ext cx="8425101" cy="3436403"/>
          </a:xfrm>
        </p:spPr>
        <p:txBody>
          <a:bodyPr>
            <a:noAutofit/>
          </a:bodyPr>
          <a:lstStyle/>
          <a:p>
            <a:pPr algn="ctr"/>
            <a:r>
              <a:rPr lang="fr-FR" sz="7200" dirty="0" smtClean="0"/>
              <a:t>Du lundi 16 juillet </a:t>
            </a:r>
            <a:br>
              <a:rPr lang="fr-FR" sz="7200" dirty="0" smtClean="0"/>
            </a:br>
            <a:r>
              <a:rPr lang="fr-FR" sz="7200" dirty="0" smtClean="0"/>
              <a:t>au vendredi 20 juillet</a:t>
            </a:r>
            <a:endParaRPr lang="fr-FR" sz="7200" dirty="0"/>
          </a:p>
        </p:txBody>
      </p:sp>
      <p:sp>
        <p:nvSpPr>
          <p:cNvPr id="4" name="Espace réservé du texte 3"/>
          <p:cNvSpPr>
            <a:spLocks noGrp="1"/>
          </p:cNvSpPr>
          <p:nvPr>
            <p:ph type="body" idx="1"/>
          </p:nvPr>
        </p:nvSpPr>
        <p:spPr/>
        <p:txBody>
          <a:bodyPr/>
          <a:lstStyle/>
          <a:p>
            <a:endParaRPr lang="fr-FR"/>
          </a:p>
        </p:txBody>
      </p:sp>
    </p:spTree>
    <p:extLst>
      <p:ext uri="{BB962C8B-B14F-4D97-AF65-F5344CB8AC3E}">
        <p14:creationId xmlns:p14="http://schemas.microsoft.com/office/powerpoint/2010/main" val="4238173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49232" y="1898689"/>
            <a:ext cx="6821747" cy="527627"/>
          </a:xfrm>
        </p:spPr>
        <p:txBody>
          <a:bodyPr>
            <a:normAutofit fontScale="90000"/>
          </a:bodyPr>
          <a:lstStyle/>
          <a:p>
            <a:r>
              <a:rPr lang="fr-FR" u="sng" dirty="0" smtClean="0"/>
              <a:t>Ou allons nous ?</a:t>
            </a:r>
            <a:endParaRPr lang="fr-FR" u="sng" dirty="0"/>
          </a:p>
        </p:txBody>
      </p:sp>
      <p:sp>
        <p:nvSpPr>
          <p:cNvPr id="3" name="Espace réservé du contenu 2"/>
          <p:cNvSpPr>
            <a:spLocks noGrp="1"/>
          </p:cNvSpPr>
          <p:nvPr>
            <p:ph idx="1"/>
          </p:nvPr>
        </p:nvSpPr>
        <p:spPr>
          <a:xfrm>
            <a:off x="677334" y="3086179"/>
            <a:ext cx="8596668" cy="2955183"/>
          </a:xfrm>
        </p:spPr>
        <p:txBody>
          <a:bodyPr/>
          <a:lstStyle/>
          <a:p>
            <a:r>
              <a:rPr lang="fr-FR" dirty="0" smtClean="0"/>
              <a:t>Au Crotoy en Baie de Somme</a:t>
            </a:r>
          </a:p>
          <a:p>
            <a:r>
              <a:rPr lang="fr-FR" dirty="0" smtClean="0"/>
              <a:t>On loge en camping 4* «les Aubépines »</a:t>
            </a:r>
            <a:r>
              <a:rPr lang="fr-FR" dirty="0" smtClean="0">
                <a:hlinkClick r:id="rId2"/>
              </a:rPr>
              <a:t>http://www.camping-lesaubepines.com/</a:t>
            </a:r>
            <a:endParaRPr lang="fr-FR" dirty="0" smtClean="0"/>
          </a:p>
          <a:p>
            <a:r>
              <a:rPr lang="fr-FR" dirty="0" smtClean="0"/>
              <a:t>Sous tente avec les poneys au paddock à côté de nous</a:t>
            </a:r>
            <a:endParaRPr lang="fr-FR" dirty="0"/>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1599" y="246992"/>
            <a:ext cx="1077633" cy="1519462"/>
          </a:xfrm>
          <a:prstGeom prst="rect">
            <a:avLst/>
          </a:prstGeom>
        </p:spPr>
      </p:pic>
    </p:spTree>
    <p:extLst>
      <p:ext uri="{BB962C8B-B14F-4D97-AF65-F5344CB8AC3E}">
        <p14:creationId xmlns:p14="http://schemas.microsoft.com/office/powerpoint/2010/main" val="3753544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83426" y="904008"/>
            <a:ext cx="6790575" cy="1026391"/>
          </a:xfrm>
        </p:spPr>
        <p:txBody>
          <a:bodyPr/>
          <a:lstStyle/>
          <a:p>
            <a:r>
              <a:rPr lang="fr-FR" dirty="0" smtClean="0"/>
              <a:t> Le Crotoy et son camping</a:t>
            </a:r>
            <a:endParaRPr lang="fr-FR" dirty="0"/>
          </a:p>
        </p:txBody>
      </p:sp>
      <p:sp>
        <p:nvSpPr>
          <p:cNvPr id="3" name="Espace réservé du contenu 2"/>
          <p:cNvSpPr>
            <a:spLocks noGrp="1"/>
          </p:cNvSpPr>
          <p:nvPr>
            <p:ph sz="half" idx="1"/>
          </p:nvPr>
        </p:nvSpPr>
        <p:spPr/>
        <p:txBody>
          <a:bodyPr>
            <a:normAutofit fontScale="77500" lnSpcReduction="20000"/>
          </a:bodyPr>
          <a:lstStyle/>
          <a:p>
            <a:pPr marL="0" indent="0">
              <a:buNone/>
            </a:pPr>
            <a:r>
              <a:rPr lang="fr-FR" dirty="0"/>
              <a:t>Niché au cœur de la Baie de Somme classée Grand Site de France, entre Mer et Nature, le  Flower Camping Les Aubépines vous accueille à Le Crotoy, à 1 km de la plage sauvage de la </a:t>
            </a:r>
            <a:r>
              <a:rPr lang="fr-FR" dirty="0" smtClean="0"/>
              <a:t>Maye.</a:t>
            </a:r>
          </a:p>
          <a:p>
            <a:pPr marL="0" indent="0">
              <a:buNone/>
            </a:pPr>
            <a:r>
              <a:rPr lang="fr-FR" dirty="0" smtClean="0"/>
              <a:t>Dans </a:t>
            </a:r>
            <a:r>
              <a:rPr lang="fr-FR" dirty="0"/>
              <a:t>un cadre sauvage et préservé, et avec la convivialité pour horizon, venez profiter d’un moment de détente, immergez-vous pleinement dans cet esprit de plaisir partagé et de sérénité.</a:t>
            </a:r>
            <a:br>
              <a:rPr lang="fr-FR" dirty="0"/>
            </a:br>
            <a:r>
              <a:rPr lang="fr-FR" dirty="0"/>
              <a:t>Installé sur un domaine de 4,5 hectares et, avec ses 194 emplacements, dont 71 résidentiels, 71 emplacements pour vous accueillir en tente, caravane ou camping-car, et 52 locations de </a:t>
            </a:r>
            <a:r>
              <a:rPr lang="fr-FR" dirty="0" err="1"/>
              <a:t>mobilhomes</a:t>
            </a:r>
            <a:r>
              <a:rPr lang="fr-FR" dirty="0"/>
              <a:t>, le camping les Aubépines saura vous charmer.</a:t>
            </a:r>
          </a:p>
        </p:txBody>
      </p:sp>
      <p:sp>
        <p:nvSpPr>
          <p:cNvPr id="4" name="Espace réservé du contenu 3"/>
          <p:cNvSpPr>
            <a:spLocks noGrp="1"/>
          </p:cNvSpPr>
          <p:nvPr>
            <p:ph sz="half" idx="2"/>
          </p:nvPr>
        </p:nvSpPr>
        <p:spPr/>
        <p:txBody>
          <a:bodyPr>
            <a:normAutofit fontScale="77500" lnSpcReduction="20000"/>
          </a:bodyPr>
          <a:lstStyle/>
          <a:p>
            <a:pPr marL="0" indent="0">
              <a:buNone/>
            </a:pPr>
            <a:r>
              <a:rPr lang="fr-FR" dirty="0"/>
              <a:t>A 1 km, la plage de la Maye … la Baie de Somme … une plage de sable blanc à perte de vue… à droite, derrière la dune, le Parc Ornithologique du Marquenterre … A gauche, le phare du </a:t>
            </a:r>
            <a:r>
              <a:rPr lang="fr-FR" dirty="0" err="1"/>
              <a:t>Hourdel</a:t>
            </a:r>
            <a:r>
              <a:rPr lang="fr-FR" dirty="0"/>
              <a:t> et Saint Valéry sur Somme en toile de fond …</a:t>
            </a:r>
            <a:br>
              <a:rPr lang="fr-FR" dirty="0"/>
            </a:br>
            <a:r>
              <a:rPr lang="fr-FR" dirty="0"/>
              <a:t>Prenez le temps de vous prélasser au soleil, sur cette plage exposée plein sud, spécificité du Crotoy, lumières subtiles et calme garantis. </a:t>
            </a:r>
            <a:br>
              <a:rPr lang="fr-FR" dirty="0"/>
            </a:br>
            <a:r>
              <a:rPr lang="fr-FR" dirty="0"/>
              <a:t>De Victor Hugo à Jules Verne, en passant par Colette, le Crotoy inspira bon nombre d'écrivains et de peintres impressionnistes...  Seurat, Degas, Manessier séduits par la lumière et le caractère mouvant des paysages où la mer, le sable et  le ciel se confondent pour ne former plus qu'un... </a:t>
            </a:r>
            <a:br>
              <a:rPr lang="fr-FR" dirty="0"/>
            </a:br>
            <a:r>
              <a:rPr lang="fr-FR" dirty="0"/>
              <a:t>Le Crotoy, son petit port de pêche, sa halle aux poissons, ses villas, ses petites maisons de pêcheurs... un charme désuet auquel vous ne resterez pas insensible....</a:t>
            </a: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1599" y="246992"/>
            <a:ext cx="1077633" cy="1519462"/>
          </a:xfrm>
          <a:prstGeom prst="rect">
            <a:avLst/>
          </a:prstGeom>
        </p:spPr>
      </p:pic>
    </p:spTree>
    <p:extLst>
      <p:ext uri="{BB962C8B-B14F-4D97-AF65-F5344CB8AC3E}">
        <p14:creationId xmlns:p14="http://schemas.microsoft.com/office/powerpoint/2010/main" val="1784656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99064" y="609600"/>
            <a:ext cx="6374937" cy="1320800"/>
          </a:xfrm>
        </p:spPr>
        <p:txBody>
          <a:bodyPr>
            <a:normAutofit fontScale="90000"/>
          </a:bodyPr>
          <a:lstStyle/>
          <a:p>
            <a:r>
              <a:rPr lang="fr-FR" dirty="0" smtClean="0"/>
              <a:t>Le camping</a:t>
            </a:r>
            <a:br>
              <a:rPr lang="fr-FR" dirty="0" smtClean="0"/>
            </a:br>
            <a:r>
              <a:rPr lang="fr-FR" dirty="0" smtClean="0"/>
              <a:t/>
            </a:r>
            <a:br>
              <a:rPr lang="fr-FR" dirty="0" smtClean="0"/>
            </a:br>
            <a:r>
              <a:rPr lang="fr-FR" dirty="0" smtClean="0"/>
              <a:t>Piscine couverte et découverte</a:t>
            </a:r>
            <a:endParaRPr lang="fr-FR" dirty="0"/>
          </a:p>
        </p:txBody>
      </p:sp>
      <p:pic>
        <p:nvPicPr>
          <p:cNvPr id="8" name="Espace réservé du contenu 7"/>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677863" y="2704229"/>
            <a:ext cx="4183062" cy="2794154"/>
          </a:xfrm>
        </p:spPr>
      </p:pic>
      <p:pic>
        <p:nvPicPr>
          <p:cNvPr id="9" name="Espace réservé du contenu 8"/>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089525" y="2703699"/>
            <a:ext cx="4184650" cy="2795215"/>
          </a:xfrm>
        </p:spPr>
      </p:pic>
      <p:pic>
        <p:nvPicPr>
          <p:cNvPr id="5" name="Imag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71599" y="246992"/>
            <a:ext cx="1077633" cy="1519462"/>
          </a:xfrm>
          <a:prstGeom prst="rect">
            <a:avLst/>
          </a:prstGeom>
        </p:spPr>
      </p:pic>
    </p:spTree>
    <p:extLst>
      <p:ext uri="{BB962C8B-B14F-4D97-AF65-F5344CB8AC3E}">
        <p14:creationId xmlns:p14="http://schemas.microsoft.com/office/powerpoint/2010/main" val="3540117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73036" y="609600"/>
            <a:ext cx="6800966" cy="1320800"/>
          </a:xfrm>
        </p:spPr>
        <p:txBody>
          <a:bodyPr/>
          <a:lstStyle/>
          <a:p>
            <a:r>
              <a:rPr lang="fr-FR" dirty="0" smtClean="0"/>
              <a:t>Les activités</a:t>
            </a:r>
            <a:endParaRPr lang="fr-FR" dirty="0"/>
          </a:p>
        </p:txBody>
      </p:sp>
      <p:sp>
        <p:nvSpPr>
          <p:cNvPr id="3" name="Espace réservé du contenu 2"/>
          <p:cNvSpPr>
            <a:spLocks noGrp="1"/>
          </p:cNvSpPr>
          <p:nvPr>
            <p:ph idx="1"/>
          </p:nvPr>
        </p:nvSpPr>
        <p:spPr/>
        <p:txBody>
          <a:bodyPr>
            <a:normAutofit fontScale="92500"/>
          </a:bodyPr>
          <a:lstStyle/>
          <a:p>
            <a:pPr>
              <a:lnSpc>
                <a:spcPct val="150000"/>
              </a:lnSpc>
            </a:pPr>
            <a:r>
              <a:rPr lang="fr-FR" dirty="0" smtClean="0"/>
              <a:t>Piscine</a:t>
            </a:r>
          </a:p>
          <a:p>
            <a:pPr>
              <a:lnSpc>
                <a:spcPct val="150000"/>
              </a:lnSpc>
            </a:pPr>
            <a:r>
              <a:rPr lang="fr-FR" dirty="0" smtClean="0"/>
              <a:t>Une </a:t>
            </a:r>
            <a:r>
              <a:rPr lang="fr-FR" dirty="0" err="1" smtClean="0"/>
              <a:t>rando</a:t>
            </a:r>
            <a:r>
              <a:rPr lang="fr-FR" dirty="0" smtClean="0"/>
              <a:t> à poney tous les jours au bord de la mer</a:t>
            </a:r>
          </a:p>
          <a:p>
            <a:pPr>
              <a:lnSpc>
                <a:spcPct val="150000"/>
              </a:lnSpc>
            </a:pPr>
            <a:r>
              <a:rPr lang="fr-FR" dirty="0" smtClean="0"/>
              <a:t>Une </a:t>
            </a:r>
            <a:r>
              <a:rPr lang="fr-FR" dirty="0" err="1" smtClean="0"/>
              <a:t>rando</a:t>
            </a:r>
            <a:r>
              <a:rPr lang="fr-FR" dirty="0" smtClean="0"/>
              <a:t> vélo</a:t>
            </a:r>
          </a:p>
          <a:p>
            <a:pPr>
              <a:lnSpc>
                <a:spcPct val="150000"/>
              </a:lnSpc>
            </a:pPr>
            <a:r>
              <a:rPr lang="fr-FR" dirty="0" smtClean="0"/>
              <a:t>Visite du Parc de Marquenterre</a:t>
            </a:r>
          </a:p>
          <a:p>
            <a:pPr>
              <a:lnSpc>
                <a:spcPct val="150000"/>
              </a:lnSpc>
            </a:pPr>
            <a:r>
              <a:rPr lang="fr-FR" dirty="0" smtClean="0"/>
              <a:t>Visite de la ville</a:t>
            </a:r>
          </a:p>
          <a:p>
            <a:pPr>
              <a:lnSpc>
                <a:spcPct val="150000"/>
              </a:lnSpc>
            </a:pPr>
            <a:r>
              <a:rPr lang="fr-FR" dirty="0" smtClean="0"/>
              <a:t>Les tâches quotidiennes ( préparer le repas, la vaisselle, s’occuper des poneys…..)</a:t>
            </a:r>
          </a:p>
          <a:p>
            <a:pPr>
              <a:lnSpc>
                <a:spcPct val="150000"/>
              </a:lnSpc>
            </a:pPr>
            <a:r>
              <a:rPr lang="fr-FR" dirty="0" smtClean="0"/>
              <a:t>Une veillée tous les soirs</a:t>
            </a: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1599" y="246992"/>
            <a:ext cx="1077633" cy="1519462"/>
          </a:xfrm>
          <a:prstGeom prst="rect">
            <a:avLst/>
          </a:prstGeom>
        </p:spPr>
      </p:pic>
    </p:spTree>
    <p:extLst>
      <p:ext uri="{BB962C8B-B14F-4D97-AF65-F5344CB8AC3E}">
        <p14:creationId xmlns:p14="http://schemas.microsoft.com/office/powerpoint/2010/main" val="1952936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2027" y="609600"/>
            <a:ext cx="6561974" cy="1320800"/>
          </a:xfrm>
        </p:spPr>
        <p:txBody>
          <a:bodyPr/>
          <a:lstStyle/>
          <a:p>
            <a:r>
              <a:rPr lang="fr-FR" dirty="0" smtClean="0"/>
              <a:t>Info utiles</a:t>
            </a:r>
            <a:endParaRPr lang="fr-FR" dirty="0"/>
          </a:p>
        </p:txBody>
      </p:sp>
      <p:sp>
        <p:nvSpPr>
          <p:cNvPr id="3" name="Espace réservé du contenu 2"/>
          <p:cNvSpPr>
            <a:spLocks noGrp="1"/>
          </p:cNvSpPr>
          <p:nvPr>
            <p:ph idx="1"/>
          </p:nvPr>
        </p:nvSpPr>
        <p:spPr/>
        <p:txBody>
          <a:bodyPr/>
          <a:lstStyle/>
          <a:p>
            <a:r>
              <a:rPr lang="fr-FR" dirty="0" smtClean="0"/>
              <a:t>Camps pour 8 enfants, à partir de niveau GALOP 2</a:t>
            </a:r>
          </a:p>
          <a:p>
            <a:r>
              <a:rPr lang="fr-FR" dirty="0" smtClean="0"/>
              <a:t>Départ de 16 Juillet vers 8h30 et retour le Vendredi 20 Juillet vers 19h30</a:t>
            </a:r>
          </a:p>
          <a:p>
            <a:r>
              <a:rPr lang="fr-FR" dirty="0" smtClean="0"/>
              <a:t>Sous toile de tente de 2 personnes</a:t>
            </a:r>
          </a:p>
          <a:p>
            <a:r>
              <a:rPr lang="fr-FR" dirty="0" smtClean="0"/>
              <a:t>Prévoir un duvet et matelas gonflable</a:t>
            </a:r>
          </a:p>
          <a:p>
            <a:r>
              <a:rPr lang="fr-FR" dirty="0" smtClean="0"/>
              <a:t>Fiche sanitaire</a:t>
            </a:r>
          </a:p>
          <a:p>
            <a:r>
              <a:rPr lang="fr-FR" dirty="0" smtClean="0"/>
              <a:t>450 euros possibilité de régler en plusieurs fois, chèques vacances acceptés (Pour diminuer le coût, il est possible pour les enfants de s’auto financer une partie)</a:t>
            </a:r>
          </a:p>
          <a:p>
            <a:r>
              <a:rPr lang="fr-FR" dirty="0" smtClean="0"/>
              <a:t>Réservation ouverte dès maintenant</a:t>
            </a: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1599" y="246992"/>
            <a:ext cx="1077633" cy="1519462"/>
          </a:xfrm>
          <a:prstGeom prst="rect">
            <a:avLst/>
          </a:prstGeom>
        </p:spPr>
      </p:pic>
    </p:spTree>
    <p:extLst>
      <p:ext uri="{BB962C8B-B14F-4D97-AF65-F5344CB8AC3E}">
        <p14:creationId xmlns:p14="http://schemas.microsoft.com/office/powerpoint/2010/main" val="3513649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61409" y="609600"/>
            <a:ext cx="6312592" cy="1320800"/>
          </a:xfrm>
        </p:spPr>
        <p:txBody>
          <a:bodyPr/>
          <a:lstStyle/>
          <a:p>
            <a:r>
              <a:rPr lang="fr-FR" dirty="0" smtClean="0"/>
              <a:t>FICHE D’INSCRIPTION</a:t>
            </a:r>
            <a:endParaRPr lang="fr-FR" dirty="0"/>
          </a:p>
        </p:txBody>
      </p:sp>
      <p:sp>
        <p:nvSpPr>
          <p:cNvPr id="3" name="Espace réservé du contenu 2"/>
          <p:cNvSpPr>
            <a:spLocks noGrp="1"/>
          </p:cNvSpPr>
          <p:nvPr>
            <p:ph idx="1"/>
          </p:nvPr>
        </p:nvSpPr>
        <p:spPr/>
        <p:txBody>
          <a:bodyPr/>
          <a:lstStyle/>
          <a:p>
            <a:r>
              <a:rPr lang="fr-FR" dirty="0" smtClean="0"/>
              <a:t>NOM :</a:t>
            </a:r>
          </a:p>
          <a:p>
            <a:r>
              <a:rPr lang="fr-FR" dirty="0" smtClean="0"/>
              <a:t>PRENOM:</a:t>
            </a:r>
          </a:p>
          <a:p>
            <a:r>
              <a:rPr lang="fr-FR" dirty="0" smtClean="0"/>
              <a:t>NIVEAU EQUESTRE:</a:t>
            </a:r>
          </a:p>
          <a:p>
            <a:r>
              <a:rPr lang="fr-FR" dirty="0" smtClean="0"/>
              <a:t>ADRESSE:</a:t>
            </a:r>
          </a:p>
          <a:p>
            <a:r>
              <a:rPr lang="fr-FR" dirty="0" smtClean="0"/>
              <a:t>ADRESSE MAIL:</a:t>
            </a:r>
          </a:p>
          <a:p>
            <a:r>
              <a:rPr lang="fr-FR" dirty="0" smtClean="0"/>
              <a:t>TELEPHONE:</a:t>
            </a:r>
          </a:p>
          <a:p>
            <a:r>
              <a:rPr lang="fr-FR" dirty="0" smtClean="0"/>
              <a:t>DATE DE NAISSANCE:</a:t>
            </a:r>
          </a:p>
          <a:p>
            <a:pPr marL="0" indent="0">
              <a:buNone/>
            </a:pPr>
            <a:r>
              <a:rPr lang="fr-FR" dirty="0" smtClean="0"/>
              <a:t>(joindre fiche sanitaire en </a:t>
            </a:r>
            <a:r>
              <a:rPr lang="fr-FR" err="1" smtClean="0"/>
              <a:t>annexe</a:t>
            </a:r>
            <a:r>
              <a:rPr lang="fr-FR" smtClean="0"/>
              <a:t>, photocopie </a:t>
            </a:r>
            <a:r>
              <a:rPr lang="fr-FR" dirty="0" smtClean="0"/>
              <a:t>de l’attestation SS et mutuelle)</a:t>
            </a:r>
          </a:p>
          <a:p>
            <a:r>
              <a:rPr lang="fr-FR" dirty="0" smtClean="0"/>
              <a:t>MODE DE REGLEMENT:</a:t>
            </a:r>
          </a:p>
          <a:p>
            <a:endParaRPr lang="fr-FR"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1599" y="246992"/>
            <a:ext cx="1077633" cy="1519462"/>
          </a:xfrm>
          <a:prstGeom prst="rect">
            <a:avLst/>
          </a:prstGeom>
        </p:spPr>
      </p:pic>
    </p:spTree>
    <p:extLst>
      <p:ext uri="{BB962C8B-B14F-4D97-AF65-F5344CB8AC3E}">
        <p14:creationId xmlns:p14="http://schemas.microsoft.com/office/powerpoint/2010/main" val="591492335"/>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57</TotalTime>
  <Words>275</Words>
  <Application>Microsoft Office PowerPoint</Application>
  <PresentationFormat>Grand écran</PresentationFormat>
  <Paragraphs>37</Paragraphs>
  <Slides>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Trebuchet MS</vt:lpstr>
      <vt:lpstr>Wingdings 3</vt:lpstr>
      <vt:lpstr>Facette</vt:lpstr>
      <vt:lpstr>Une semaine à la plage entre cavaliers…..</vt:lpstr>
      <vt:lpstr>Du lundi 16 juillet  au vendredi 20 juillet</vt:lpstr>
      <vt:lpstr>Ou allons nous ?</vt:lpstr>
      <vt:lpstr> Le Crotoy et son camping</vt:lpstr>
      <vt:lpstr>Le camping  Piscine couverte et découverte</vt:lpstr>
      <vt:lpstr>Les activités</vt:lpstr>
      <vt:lpstr>Info utiles</vt:lpstr>
      <vt:lpstr>FICHE D’INSCRIPTION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 semaine à la plage entre cavaliers…..</dc:title>
  <dc:creator>virginie lechopier</dc:creator>
  <cp:lastModifiedBy>virginie lechopier</cp:lastModifiedBy>
  <cp:revision>7</cp:revision>
  <dcterms:created xsi:type="dcterms:W3CDTF">2018-05-30T07:07:33Z</dcterms:created>
  <dcterms:modified xsi:type="dcterms:W3CDTF">2018-05-30T08:05:15Z</dcterms:modified>
</cp:coreProperties>
</file>